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8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Agile DevOps Concepts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5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28601"/>
            <a:ext cx="8991600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04937" y="161925"/>
            <a:ext cx="63341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014412" y="376237"/>
            <a:ext cx="71151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33500" y="490537"/>
            <a:ext cx="6477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447675"/>
            <a:ext cx="90678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Tools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41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" y="381000"/>
            <a:ext cx="8205787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-495300" y="0"/>
            <a:ext cx="1013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14362" y="42862"/>
            <a:ext cx="79152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19100" y="161925"/>
            <a:ext cx="84201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1004887"/>
            <a:ext cx="9024938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1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685800"/>
            <a:ext cx="8991600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659144"/>
            <a:ext cx="8424862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76250" y="247650"/>
            <a:ext cx="8191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00025" y="804862"/>
            <a:ext cx="87439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287" y="471487"/>
            <a:ext cx="91154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324100"/>
            <a:ext cx="8153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809625"/>
            <a:ext cx="54673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1050"/>
            <a:ext cx="90678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38"/>
            <a:ext cx="976312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6288"/>
            <a:ext cx="927735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-31845" y="438150"/>
            <a:ext cx="917584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38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4107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267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475"/>
            <a:ext cx="923925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969645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3900"/>
            <a:ext cx="96869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1725"/>
            <a:ext cx="949642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9327147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52399"/>
            <a:ext cx="92202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84" y="1666732"/>
            <a:ext cx="9801226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381125"/>
            <a:ext cx="862012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13"/>
            <a:ext cx="99917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5250" y="304800"/>
            <a:ext cx="8953500" cy="58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681038"/>
            <a:ext cx="862965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166813"/>
            <a:ext cx="78486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5413"/>
            <a:ext cx="931545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425"/>
            <a:ext cx="988695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0"/>
            <a:ext cx="100393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76288"/>
            <a:ext cx="871537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85988"/>
            <a:ext cx="9144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7913"/>
            <a:ext cx="94678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68275" cy="703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800100"/>
            <a:ext cx="61817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80963" y="457200"/>
            <a:ext cx="8910637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709613"/>
            <a:ext cx="8620125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4313" y="771525"/>
            <a:ext cx="8853487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981" y="152400"/>
            <a:ext cx="8682037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3350" y="333375"/>
            <a:ext cx="88773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80975" y="295275"/>
            <a:ext cx="87820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5</Words>
  <Application>Microsoft Office PowerPoint</Application>
  <PresentationFormat>On-screen Show (4:3)</PresentationFormat>
  <Paragraphs>2</Paragraphs>
  <Slides>132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3" baseType="lpstr">
      <vt:lpstr>Office Theme</vt:lpstr>
      <vt:lpstr>Agile DevOps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DevOps Concepts</dc:title>
  <dc:creator>Ramachandran Arun</dc:creator>
  <cp:lastModifiedBy>Ramachandran Arun</cp:lastModifiedBy>
  <cp:revision>29</cp:revision>
  <dcterms:created xsi:type="dcterms:W3CDTF">2006-08-16T00:00:00Z</dcterms:created>
  <dcterms:modified xsi:type="dcterms:W3CDTF">2017-09-13T09:04:00Z</dcterms:modified>
</cp:coreProperties>
</file>